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4" r:id="rId3"/>
    <p:sldId id="260" r:id="rId4"/>
  </p:sldIdLst>
  <p:sldSz cx="9906000" cy="6858000" type="A4"/>
  <p:notesSz cx="6797675" cy="98663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A577"/>
    <a:srgbClr val="C99057"/>
    <a:srgbClr val="CE9B68"/>
    <a:srgbClr val="E98A49"/>
    <a:srgbClr val="E2A44A"/>
    <a:srgbClr val="ECA856"/>
    <a:srgbClr val="EA9E42"/>
    <a:srgbClr val="E7932D"/>
    <a:srgbClr val="BF7F3F"/>
    <a:srgbClr val="AA71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87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>
                <a:latin typeface="Arial Narrow" panose="020B060602020203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>
                <a:latin typeface="Arial Narrow" panose="020B0606020202030204" pitchFamily="34" charset="0"/>
              </a:defRPr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AA83-58B1-4CB5-8CAC-0A223CAB5BA3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714E-1338-4829-984B-1115F64399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4338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AA83-58B1-4CB5-8CAC-0A223CAB5BA3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714E-1338-4829-984B-1115F64399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4719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AA83-58B1-4CB5-8CAC-0A223CAB5BA3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714E-1338-4829-984B-1115F64399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3715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AA83-58B1-4CB5-8CAC-0A223CAB5BA3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714E-1338-4829-984B-1115F64399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9592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AA83-58B1-4CB5-8CAC-0A223CAB5BA3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714E-1338-4829-984B-1115F64399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1842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AA83-58B1-4CB5-8CAC-0A223CAB5BA3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714E-1338-4829-984B-1115F64399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6456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AA83-58B1-4CB5-8CAC-0A223CAB5BA3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714E-1338-4829-984B-1115F64399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6814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AA83-58B1-4CB5-8CAC-0A223CAB5BA3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714E-1338-4829-984B-1115F64399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9822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AA83-58B1-4CB5-8CAC-0A223CAB5BA3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714E-1338-4829-984B-1115F64399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354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AA83-58B1-4CB5-8CAC-0A223CAB5BA3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714E-1338-4829-984B-1115F64399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8288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AA83-58B1-4CB5-8CAC-0A223CAB5BA3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714E-1338-4829-984B-1115F64399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898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8AA83-58B1-4CB5-8CAC-0A223CAB5BA3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3714E-1338-4829-984B-1115F64399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9386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2" descr="Doux mois d'Avril... - Maison de pays du Verd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" y="17581"/>
            <a:ext cx="9854186" cy="4063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81583" y="2159540"/>
            <a:ext cx="1825984" cy="4124528"/>
          </a:xfrm>
          <a:prstGeom prst="rect">
            <a:avLst/>
          </a:prstGeom>
          <a:solidFill>
            <a:schemeClr val="bg1">
              <a:alpha val="82000"/>
            </a:schemeClr>
          </a:solidFill>
          <a:ln w="12700">
            <a:solidFill>
              <a:srgbClr val="5B484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solidFill>
                <a:srgbClr val="E1BD7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08364" y="2159540"/>
            <a:ext cx="1825984" cy="4124528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rgbClr val="5B48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E1BD7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35145" y="2159540"/>
            <a:ext cx="1825984" cy="4124528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rgbClr val="5B48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E1BD7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61926" y="2159540"/>
            <a:ext cx="1825984" cy="4124528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rgbClr val="5B48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E1BD7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888706" y="2159540"/>
            <a:ext cx="1825984" cy="4124528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rgbClr val="5B48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E1BD70"/>
              </a:solidFill>
            </a:endParaRP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7395" y="6378203"/>
            <a:ext cx="487295" cy="364905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73379" y="2336013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819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LUNDI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097988" y="2336013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819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MARDI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014393" y="2336013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819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MERCREDI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961862" y="2336013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819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JEUDI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888706" y="2336012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819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VENDREDI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172757" y="4258606"/>
            <a:ext cx="1840408" cy="383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C819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2105300" y="4289070"/>
            <a:ext cx="1818672" cy="383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C819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4027615" y="4289070"/>
            <a:ext cx="1834518" cy="383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C819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5972784" y="4289070"/>
            <a:ext cx="1823951" cy="383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C819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7879880" y="4289070"/>
            <a:ext cx="1834809" cy="383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C819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5980311" y="2749554"/>
            <a:ext cx="182471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avril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73379" y="2336013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616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LUNDI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097988" y="2336013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616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MARDI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014393" y="2336013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616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MERCREDI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961862" y="2336013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616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JEUDI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88706" y="2336012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616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VENDREDI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236047" y="359623"/>
            <a:ext cx="449747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lang="fr-FR" sz="2400" dirty="0">
                <a:latin typeface="Yu Gothic" panose="020B0400000000000000" pitchFamily="34" charset="-128"/>
                <a:ea typeface="Yu Gothic" panose="020B0400000000000000" pitchFamily="34" charset="-128"/>
              </a:rPr>
              <a:t>GOÛTERS</a:t>
            </a:r>
            <a:r>
              <a:rPr lang="fr-FR" sz="24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 MATERNELLES</a:t>
            </a:r>
          </a:p>
          <a:p>
            <a:endParaRPr lang="fr-FR" sz="800" b="1" dirty="0">
              <a:latin typeface="Century Gothic" panose="020B0502020202020204" pitchFamily="34" charset="0"/>
            </a:endParaRP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- Avril 2024 -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7894386" y="2749553"/>
            <a:ext cx="182471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 avril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236047" y="4672135"/>
            <a:ext cx="182471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 avril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2037203" y="4672135"/>
            <a:ext cx="182471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 avril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4102081" y="4672135"/>
            <a:ext cx="182471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avril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6026591" y="4672134"/>
            <a:ext cx="182471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 avril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7915973" y="4672134"/>
            <a:ext cx="182471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 avril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4034141" y="3007665"/>
            <a:ext cx="187501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Pain aux céréales</a:t>
            </a:r>
          </a:p>
          <a:p>
            <a:pPr algn="ctr"/>
            <a:r>
              <a:rPr lang="fr-FR" sz="1400" dirty="0">
                <a:latin typeface="Yu Gothic" panose="020B0400000000000000" pitchFamily="34" charset="-128"/>
                <a:ea typeface="Yu Gothic" panose="020B0400000000000000" pitchFamily="34" charset="-128"/>
              </a:rPr>
              <a:t> confiture de fraise 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Compote pomme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4061538" y="5228196"/>
            <a:ext cx="1820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Crème vanille 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Madeleine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5938957" y="3110844"/>
            <a:ext cx="1923749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Lait nature</a:t>
            </a:r>
          </a:p>
          <a:p>
            <a:pPr algn="ctr"/>
            <a:r>
              <a:rPr lang="fr-FR" sz="1500" dirty="0">
                <a:latin typeface="Yu Gothic" panose="020B0400000000000000" pitchFamily="34" charset="-128"/>
                <a:ea typeface="Yu Gothic" panose="020B0400000000000000" pitchFamily="34" charset="-128"/>
              </a:rPr>
              <a:t>Croissant </a:t>
            </a:r>
          </a:p>
          <a:p>
            <a:pPr algn="ctr"/>
            <a:endParaRPr lang="fr-FR" sz="160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143687" y="5136155"/>
            <a:ext cx="18351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Brioche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Chocolat noir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Pomme 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2007567" y="5172958"/>
            <a:ext cx="20399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Pain traditionnel</a:t>
            </a:r>
          </a:p>
          <a:p>
            <a:pPr algn="ctr"/>
            <a:r>
              <a:rPr lang="fr-FR" sz="1400" dirty="0">
                <a:latin typeface="Yu Gothic" panose="020B0400000000000000" pitchFamily="34" charset="-128"/>
                <a:ea typeface="Yu Gothic" panose="020B0400000000000000" pitchFamily="34" charset="-128"/>
              </a:rPr>
              <a:t>Vache qui rit 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Compote pomme  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2093315" y="3118538"/>
            <a:ext cx="183532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Yaourt à boire</a:t>
            </a:r>
          </a:p>
          <a:p>
            <a:pPr algn="ctr"/>
            <a:r>
              <a:rPr lang="fr-FR" sz="1400" dirty="0">
                <a:latin typeface="Yu Gothic" panose="020B0400000000000000" pitchFamily="34" charset="-128"/>
                <a:ea typeface="Yu Gothic" panose="020B0400000000000000" pitchFamily="34" charset="-128"/>
              </a:rPr>
              <a:t>Madeleine chocolat </a:t>
            </a:r>
          </a:p>
          <a:p>
            <a:pPr algn="ctr"/>
            <a:endParaRPr lang="fr-FR" sz="160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7879485" y="3110844"/>
            <a:ext cx="18440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Pain Complet</a:t>
            </a:r>
          </a:p>
          <a:p>
            <a:pPr algn="ctr"/>
            <a:r>
              <a:rPr lang="fr-FR" sz="1400" dirty="0">
                <a:latin typeface="Yu Gothic" panose="020B0400000000000000" pitchFamily="34" charset="-128"/>
                <a:ea typeface="Yu Gothic" panose="020B0400000000000000" pitchFamily="34" charset="-128"/>
              </a:rPr>
              <a:t>Chocolat au lait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Compote banane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242949" y="2725815"/>
            <a:ext cx="18275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fr-FR" sz="1500" baseline="30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</a:t>
            </a:r>
            <a:r>
              <a:rPr lang="fr-FR" sz="15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avril </a:t>
            </a:r>
          </a:p>
        </p:txBody>
      </p:sp>
      <p:sp>
        <p:nvSpPr>
          <p:cNvPr id="57" name="ZoneTexte 56"/>
          <p:cNvSpPr txBox="1"/>
          <p:nvPr/>
        </p:nvSpPr>
        <p:spPr>
          <a:xfrm>
            <a:off x="161918" y="3187789"/>
            <a:ext cx="18351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Férié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5908153" y="5112779"/>
            <a:ext cx="1969035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Pain aux céréales </a:t>
            </a:r>
          </a:p>
          <a:p>
            <a:pPr algn="ctr"/>
            <a:r>
              <a:rPr lang="fr-FR" sz="1500" dirty="0">
                <a:latin typeface="Yu Gothic" panose="020B0400000000000000" pitchFamily="34" charset="-128"/>
                <a:ea typeface="Yu Gothic" panose="020B0400000000000000" pitchFamily="34" charset="-128"/>
              </a:rPr>
              <a:t>Confiture d’abricot 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Compote fraise</a:t>
            </a:r>
          </a:p>
        </p:txBody>
      </p:sp>
      <p:sp>
        <p:nvSpPr>
          <p:cNvPr id="59" name="ZoneTexte 58"/>
          <p:cNvSpPr txBox="1"/>
          <p:nvPr/>
        </p:nvSpPr>
        <p:spPr>
          <a:xfrm>
            <a:off x="7885433" y="5170794"/>
            <a:ext cx="1829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Yaourt à boire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Briochette </a:t>
            </a:r>
          </a:p>
          <a:p>
            <a:pPr algn="ctr"/>
            <a:endParaRPr lang="fr-FR" sz="160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2106772" y="2725815"/>
            <a:ext cx="18275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avril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3977669" y="2725814"/>
            <a:ext cx="18275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avril</a:t>
            </a:r>
          </a:p>
        </p:txBody>
      </p:sp>
    </p:spTree>
    <p:extLst>
      <p:ext uri="{BB962C8B-B14F-4D97-AF65-F5344CB8AC3E}">
        <p14:creationId xmlns:p14="http://schemas.microsoft.com/office/powerpoint/2010/main" val="339985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2" descr="Doux mois d'Avril... - Maison de pays du Verd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" y="17581"/>
            <a:ext cx="9854186" cy="4063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67473" y="2159540"/>
            <a:ext cx="1825984" cy="4124528"/>
          </a:xfrm>
          <a:prstGeom prst="rect">
            <a:avLst/>
          </a:prstGeom>
          <a:solidFill>
            <a:schemeClr val="bg1">
              <a:alpha val="82000"/>
            </a:schemeClr>
          </a:solidFill>
          <a:ln w="12700">
            <a:solidFill>
              <a:srgbClr val="5B484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solidFill>
                <a:srgbClr val="E1BD7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08364" y="2159540"/>
            <a:ext cx="1825984" cy="4124528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rgbClr val="5B48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E1BD7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35145" y="2159540"/>
            <a:ext cx="1825984" cy="4124528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rgbClr val="5B48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E1BD7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61926" y="2159540"/>
            <a:ext cx="1825984" cy="4124528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rgbClr val="5B48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E1BD7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871062" y="2159540"/>
            <a:ext cx="1825984" cy="4124528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rgbClr val="5B48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E1BD70"/>
              </a:solidFill>
            </a:endParaRP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7395" y="6378203"/>
            <a:ext cx="487295" cy="364905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73379" y="2336013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616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LUNDI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097988" y="2336013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616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MARDI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014393" y="2336013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616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MERCREDI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961862" y="2336013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616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JEUDI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888706" y="2336012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616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VENDREDI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173379" y="4198280"/>
            <a:ext cx="1840408" cy="383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C819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2105300" y="4198280"/>
            <a:ext cx="1818672" cy="383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C819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4027615" y="4198280"/>
            <a:ext cx="1834518" cy="383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C819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5972784" y="4198280"/>
            <a:ext cx="1823951" cy="383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C819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7879880" y="4198280"/>
            <a:ext cx="1834809" cy="383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C819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2065705" y="2858113"/>
            <a:ext cx="182598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 avril </a:t>
            </a:r>
          </a:p>
        </p:txBody>
      </p:sp>
      <p:sp>
        <p:nvSpPr>
          <p:cNvPr id="65" name="ZoneTexte 64"/>
          <p:cNvSpPr txBox="1"/>
          <p:nvPr/>
        </p:nvSpPr>
        <p:spPr>
          <a:xfrm>
            <a:off x="182042" y="4710867"/>
            <a:ext cx="182471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 avril </a:t>
            </a:r>
          </a:p>
        </p:txBody>
      </p:sp>
      <p:sp>
        <p:nvSpPr>
          <p:cNvPr id="73" name="ZoneTexte 72"/>
          <p:cNvSpPr txBox="1"/>
          <p:nvPr/>
        </p:nvSpPr>
        <p:spPr>
          <a:xfrm>
            <a:off x="2115851" y="4710867"/>
            <a:ext cx="18275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23 avril</a:t>
            </a:r>
          </a:p>
        </p:txBody>
      </p:sp>
      <p:sp>
        <p:nvSpPr>
          <p:cNvPr id="74" name="ZoneTexte 73"/>
          <p:cNvSpPr txBox="1"/>
          <p:nvPr/>
        </p:nvSpPr>
        <p:spPr>
          <a:xfrm>
            <a:off x="4036900" y="4710867"/>
            <a:ext cx="18335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24 avril</a:t>
            </a:r>
          </a:p>
        </p:txBody>
      </p:sp>
      <p:sp>
        <p:nvSpPr>
          <p:cNvPr id="75" name="ZoneTexte 74"/>
          <p:cNvSpPr txBox="1"/>
          <p:nvPr/>
        </p:nvSpPr>
        <p:spPr>
          <a:xfrm>
            <a:off x="5971147" y="4710867"/>
            <a:ext cx="182598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25 avril</a:t>
            </a:r>
          </a:p>
        </p:txBody>
      </p:sp>
      <p:sp>
        <p:nvSpPr>
          <p:cNvPr id="76" name="ZoneTexte 75"/>
          <p:cNvSpPr txBox="1"/>
          <p:nvPr/>
        </p:nvSpPr>
        <p:spPr>
          <a:xfrm>
            <a:off x="7896924" y="4710867"/>
            <a:ext cx="182705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26 avril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147143" y="2828828"/>
            <a:ext cx="182705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 avril 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4037966" y="2874716"/>
            <a:ext cx="18275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 avril 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5971147" y="2874715"/>
            <a:ext cx="18275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 avril 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7934056" y="2902153"/>
            <a:ext cx="18275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19 avril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5978507" y="3228615"/>
            <a:ext cx="182705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Crème vanille</a:t>
            </a:r>
          </a:p>
          <a:p>
            <a:pPr algn="ctr"/>
            <a:r>
              <a:rPr lang="fr-FR" sz="1500" dirty="0">
                <a:latin typeface="Yu Gothic" panose="020B0400000000000000" pitchFamily="34" charset="-128"/>
                <a:ea typeface="Yu Gothic" panose="020B0400000000000000" pitchFamily="34" charset="-128"/>
              </a:rPr>
              <a:t>Quatre quart 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Banane Bio</a:t>
            </a:r>
          </a:p>
          <a:p>
            <a:pPr algn="ctr"/>
            <a:endParaRPr lang="fr-FR" sz="160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2034626" y="3317911"/>
            <a:ext cx="1936698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Lait nature  </a:t>
            </a:r>
          </a:p>
          <a:p>
            <a:pPr algn="ctr"/>
            <a:r>
              <a:rPr lang="fr-FR" sz="1500" dirty="0">
                <a:latin typeface="Yu Gothic" panose="020B0400000000000000" pitchFamily="34" charset="-128"/>
                <a:ea typeface="Yu Gothic" panose="020B0400000000000000" pitchFamily="34" charset="-128"/>
              </a:rPr>
              <a:t>P’tit moelleux</a:t>
            </a:r>
          </a:p>
          <a:p>
            <a:pPr algn="ctr"/>
            <a:endParaRPr lang="fr-FR" sz="160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230187" y="3200061"/>
            <a:ext cx="18184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Pain traditionnel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Babybel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Poire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3982137" y="3224389"/>
            <a:ext cx="1996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Pain complet</a:t>
            </a:r>
          </a:p>
          <a:p>
            <a:pPr algn="ctr"/>
            <a:r>
              <a:rPr lang="fr-FR" sz="1400" dirty="0">
                <a:latin typeface="Yu Gothic" panose="020B0400000000000000" pitchFamily="34" charset="-128"/>
                <a:ea typeface="Yu Gothic" panose="020B0400000000000000" pitchFamily="34" charset="-128"/>
              </a:rPr>
              <a:t>Confiture de fraise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Pomme Bio</a:t>
            </a:r>
          </a:p>
        </p:txBody>
      </p:sp>
      <p:sp>
        <p:nvSpPr>
          <p:cNvPr id="59" name="ZoneTexte 58"/>
          <p:cNvSpPr txBox="1"/>
          <p:nvPr/>
        </p:nvSpPr>
        <p:spPr>
          <a:xfrm>
            <a:off x="7861841" y="3254326"/>
            <a:ext cx="18269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Pain au lait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Chocolat noir</a:t>
            </a:r>
          </a:p>
          <a:p>
            <a:pPr algn="ctr"/>
            <a:endParaRPr lang="fr-FR" sz="160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algn="ctr"/>
            <a:endParaRPr lang="fr-FR" sz="160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97501" y="5116583"/>
            <a:ext cx="19462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Brioche</a:t>
            </a:r>
          </a:p>
          <a:p>
            <a:pPr algn="ctr"/>
            <a:r>
              <a:rPr lang="fr-FR" sz="1400" dirty="0">
                <a:latin typeface="Yu Gothic" panose="020B0400000000000000" pitchFamily="34" charset="-128"/>
                <a:ea typeface="Yu Gothic" panose="020B0400000000000000" pitchFamily="34" charset="-128"/>
              </a:rPr>
              <a:t>Confiture d’abricot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Compote fraise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2080919" y="5092583"/>
            <a:ext cx="1889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Pain aux céréales </a:t>
            </a:r>
          </a:p>
          <a:p>
            <a:pPr algn="ctr"/>
            <a:r>
              <a:rPr lang="fr-FR" sz="1400" dirty="0">
                <a:latin typeface="Yu Gothic" panose="020B0400000000000000" pitchFamily="34" charset="-128"/>
                <a:ea typeface="Yu Gothic" panose="020B0400000000000000" pitchFamily="34" charset="-128"/>
              </a:rPr>
              <a:t>Chocolat au lait 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Pomme Bio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4035085" y="5211072"/>
            <a:ext cx="183532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Yaourt à boire</a:t>
            </a:r>
          </a:p>
          <a:p>
            <a:pPr algn="ctr"/>
            <a:r>
              <a:rPr lang="fr-FR" sz="1400" dirty="0">
                <a:latin typeface="Yu Gothic" panose="020B0400000000000000" pitchFamily="34" charset="-128"/>
                <a:ea typeface="Yu Gothic" panose="020B0400000000000000" pitchFamily="34" charset="-128"/>
              </a:rPr>
              <a:t>Madeleine chocolat 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236047" y="359623"/>
            <a:ext cx="449747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lang="fr-FR" sz="2400" dirty="0">
                <a:latin typeface="Yu Gothic" panose="020B0400000000000000" pitchFamily="34" charset="-128"/>
                <a:ea typeface="Yu Gothic" panose="020B0400000000000000" pitchFamily="34" charset="-128"/>
              </a:rPr>
              <a:t>GOÛTERS</a:t>
            </a:r>
            <a:r>
              <a:rPr lang="fr-FR" sz="24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 MATERNELLES</a:t>
            </a:r>
          </a:p>
          <a:p>
            <a:endParaRPr lang="fr-FR" sz="800" b="1" dirty="0">
              <a:latin typeface="Century Gothic" panose="020B0502020202020204" pitchFamily="34" charset="0"/>
            </a:endParaRP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- Avril 2024 -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6000103" y="5163554"/>
            <a:ext cx="18440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Pain traditionnel</a:t>
            </a:r>
          </a:p>
          <a:p>
            <a:pPr algn="ctr"/>
            <a:r>
              <a:rPr lang="fr-FR" sz="1400" dirty="0">
                <a:latin typeface="Yu Gothic" panose="020B0400000000000000" pitchFamily="34" charset="-128"/>
                <a:ea typeface="Yu Gothic" panose="020B0400000000000000" pitchFamily="34" charset="-128"/>
              </a:rPr>
              <a:t>Babybel</a:t>
            </a:r>
          </a:p>
          <a:p>
            <a:pPr algn="ctr"/>
            <a:r>
              <a:rPr lang="fr-FR" sz="1400" dirty="0">
                <a:latin typeface="Yu Gothic" panose="020B0400000000000000" pitchFamily="34" charset="-128"/>
                <a:ea typeface="Yu Gothic" panose="020B0400000000000000" pitchFamily="34" charset="-128"/>
              </a:rPr>
              <a:t>Compote de pomme </a:t>
            </a:r>
            <a:endParaRPr lang="fr-FR" sz="160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7879485" y="5155513"/>
            <a:ext cx="18011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Crème vanille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Quatre quart</a:t>
            </a:r>
          </a:p>
          <a:p>
            <a:pPr algn="ctr"/>
            <a:endParaRPr lang="fr-FR" sz="160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1066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2" descr="Doux mois d'Avril... - Maison de pays du Verd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" y="17581"/>
            <a:ext cx="9854186" cy="4063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81583" y="2159540"/>
            <a:ext cx="1825984" cy="4124528"/>
          </a:xfrm>
          <a:prstGeom prst="rect">
            <a:avLst/>
          </a:prstGeom>
          <a:solidFill>
            <a:schemeClr val="bg1">
              <a:alpha val="82000"/>
            </a:schemeClr>
          </a:solidFill>
          <a:ln w="12700">
            <a:solidFill>
              <a:srgbClr val="5B484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solidFill>
                <a:srgbClr val="E1BD7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08364" y="2159540"/>
            <a:ext cx="1825984" cy="4124528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rgbClr val="5B48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E1BD7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35145" y="2159540"/>
            <a:ext cx="1825984" cy="4124528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rgbClr val="5B48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E1BD7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61926" y="2159540"/>
            <a:ext cx="1825984" cy="4124528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rgbClr val="5B48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E1BD7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888706" y="2159540"/>
            <a:ext cx="1825984" cy="4124528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rgbClr val="5B48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E1BD70"/>
              </a:solidFill>
            </a:endParaRP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7395" y="6378203"/>
            <a:ext cx="487295" cy="364905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73379" y="2336013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819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LUNDI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097988" y="2336013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819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MARDI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014393" y="2336013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819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MERCREDI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961862" y="2336013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819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JEUDI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888706" y="2336012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819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VENDREDI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173379" y="4327981"/>
            <a:ext cx="1840408" cy="383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C819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2105300" y="4327981"/>
            <a:ext cx="1818672" cy="383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C819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4027615" y="4327981"/>
            <a:ext cx="1834518" cy="383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C819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5972784" y="4327981"/>
            <a:ext cx="1823951" cy="383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C819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7879880" y="4327981"/>
            <a:ext cx="1834809" cy="383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C819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172757" y="2997583"/>
            <a:ext cx="182471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29 avril 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2106566" y="2997583"/>
            <a:ext cx="18275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 avril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73379" y="2336013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616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LUNDI</a:t>
            </a:r>
          </a:p>
        </p:txBody>
      </p:sp>
      <p:sp>
        <p:nvSpPr>
          <p:cNvPr id="48" name="Rectangle 47"/>
          <p:cNvSpPr/>
          <p:nvPr/>
        </p:nvSpPr>
        <p:spPr>
          <a:xfrm>
            <a:off x="2097988" y="2336013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616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MARDI</a:t>
            </a:r>
          </a:p>
        </p:txBody>
      </p:sp>
      <p:sp>
        <p:nvSpPr>
          <p:cNvPr id="49" name="Rectangle 48"/>
          <p:cNvSpPr/>
          <p:nvPr/>
        </p:nvSpPr>
        <p:spPr>
          <a:xfrm>
            <a:off x="4014393" y="2336013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616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MERCREDI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961862" y="2336013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616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JEUDI</a:t>
            </a:r>
          </a:p>
        </p:txBody>
      </p:sp>
      <p:sp>
        <p:nvSpPr>
          <p:cNvPr id="52" name="Rectangle 51"/>
          <p:cNvSpPr/>
          <p:nvPr/>
        </p:nvSpPr>
        <p:spPr>
          <a:xfrm>
            <a:off x="7888706" y="2336012"/>
            <a:ext cx="1825984" cy="288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6160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VENDREDI</a:t>
            </a:r>
          </a:p>
        </p:txBody>
      </p:sp>
      <p:sp>
        <p:nvSpPr>
          <p:cNvPr id="71" name="ZoneTexte 70"/>
          <p:cNvSpPr txBox="1"/>
          <p:nvPr/>
        </p:nvSpPr>
        <p:spPr>
          <a:xfrm>
            <a:off x="213872" y="3363356"/>
            <a:ext cx="183526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Lait nature</a:t>
            </a:r>
          </a:p>
          <a:p>
            <a:pPr algn="ctr"/>
            <a:r>
              <a:rPr lang="fr-FR" sz="1400" dirty="0">
                <a:latin typeface="Yu Gothic" panose="020B0400000000000000" pitchFamily="34" charset="-128"/>
                <a:ea typeface="Yu Gothic" panose="020B0400000000000000" pitchFamily="34" charset="-128"/>
              </a:rPr>
              <a:t>Briochette chocolat </a:t>
            </a:r>
          </a:p>
          <a:p>
            <a:pPr algn="ctr"/>
            <a:endParaRPr lang="fr-FR" sz="160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2113456" y="3298431"/>
            <a:ext cx="18269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Pain au lait</a:t>
            </a:r>
          </a:p>
          <a:p>
            <a:pPr algn="ctr"/>
            <a:r>
              <a:rPr lang="fr-FR" sz="1400" dirty="0">
                <a:latin typeface="Yu Gothic" panose="020B0400000000000000" pitchFamily="34" charset="-128"/>
                <a:ea typeface="Yu Gothic" panose="020B0400000000000000" pitchFamily="34" charset="-128"/>
              </a:rPr>
              <a:t>Chocolat noir</a:t>
            </a:r>
          </a:p>
          <a:p>
            <a:pPr algn="ctr"/>
            <a:r>
              <a:rPr lang="fr-FR" sz="1600" dirty="0">
                <a:latin typeface="Yu Gothic" panose="020B0400000000000000" pitchFamily="34" charset="-128"/>
                <a:ea typeface="Yu Gothic" panose="020B0400000000000000" pitchFamily="34" charset="-128"/>
              </a:rPr>
              <a:t>Compote banane</a:t>
            </a:r>
          </a:p>
          <a:p>
            <a:pPr algn="ctr"/>
            <a:endParaRPr lang="fr-FR" sz="160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236047" y="359623"/>
            <a:ext cx="449747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lang="fr-FR" sz="2400" dirty="0">
                <a:latin typeface="Yu Gothic" panose="020B0400000000000000" pitchFamily="34" charset="-128"/>
                <a:ea typeface="Yu Gothic" panose="020B0400000000000000" pitchFamily="34" charset="-128"/>
              </a:rPr>
              <a:t>GOÛTERS</a:t>
            </a:r>
            <a:r>
              <a:rPr lang="fr-FR" sz="24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 MATERNELLES</a:t>
            </a:r>
          </a:p>
          <a:p>
            <a:endParaRPr lang="fr-FR" sz="800" b="1" dirty="0">
              <a:latin typeface="Century Gothic" panose="020B0502020202020204" pitchFamily="34" charset="0"/>
            </a:endParaRP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- Avril 2024 -</a:t>
            </a:r>
          </a:p>
        </p:txBody>
      </p:sp>
    </p:spTree>
    <p:extLst>
      <p:ext uri="{BB962C8B-B14F-4D97-AF65-F5344CB8AC3E}">
        <p14:creationId xmlns:p14="http://schemas.microsoft.com/office/powerpoint/2010/main" val="4838610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3F60C400-2B22-48EF-935D-1EAC5EBF23CC}" vid="{B6BBA9F3-C16B-4E79-9F2E-A29D5FB10D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1209</TotalTime>
  <Words>223</Words>
  <Application>Microsoft Office PowerPoint</Application>
  <PresentationFormat>Format A4 (210 x 297 mm)</PresentationFormat>
  <Paragraphs>126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Yu Gothic</vt:lpstr>
      <vt:lpstr>Arial</vt:lpstr>
      <vt:lpstr>Arial Narrow</vt:lpstr>
      <vt:lpstr>Calibri</vt:lpstr>
      <vt:lpstr>Century Gothic</vt:lpstr>
      <vt:lpstr>Courier New</vt:lpstr>
      <vt:lpstr>Thème Office</vt:lpstr>
      <vt:lpstr>Présentation PowerPoint</vt:lpstr>
      <vt:lpstr>Présentation PowerPoint</vt:lpstr>
      <vt:lpstr>Présentation PowerPoint</vt:lpstr>
    </vt:vector>
  </TitlesOfParts>
  <Company>DUPONT RESTAURATION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PADOVANIE Claire</dc:creator>
  <cp:lastModifiedBy>Myriam Krim</cp:lastModifiedBy>
  <cp:revision>125</cp:revision>
  <cp:lastPrinted>2022-01-19T07:26:01Z</cp:lastPrinted>
  <dcterms:created xsi:type="dcterms:W3CDTF">2021-05-25T09:29:31Z</dcterms:created>
  <dcterms:modified xsi:type="dcterms:W3CDTF">2024-02-06T10:31:32Z</dcterms:modified>
</cp:coreProperties>
</file>